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396" r:id="rId5"/>
    <p:sldId id="445" r:id="rId6"/>
    <p:sldId id="397" r:id="rId7"/>
    <p:sldId id="398" r:id="rId8"/>
    <p:sldId id="447" r:id="rId9"/>
    <p:sldId id="399" r:id="rId10"/>
    <p:sldId id="444" r:id="rId11"/>
    <p:sldId id="453" r:id="rId12"/>
    <p:sldId id="401" r:id="rId13"/>
    <p:sldId id="406" r:id="rId14"/>
    <p:sldId id="414" r:id="rId15"/>
    <p:sldId id="452" r:id="rId16"/>
    <p:sldId id="408" r:id="rId17"/>
    <p:sldId id="413" r:id="rId18"/>
    <p:sldId id="425" r:id="rId19"/>
    <p:sldId id="410" r:id="rId20"/>
    <p:sldId id="449" r:id="rId21"/>
    <p:sldId id="411" r:id="rId22"/>
    <p:sldId id="415" r:id="rId23"/>
    <p:sldId id="416" r:id="rId24"/>
    <p:sldId id="417" r:id="rId25"/>
    <p:sldId id="418" r:id="rId26"/>
    <p:sldId id="420" r:id="rId27"/>
    <p:sldId id="450" r:id="rId28"/>
    <p:sldId id="442" r:id="rId29"/>
    <p:sldId id="352" r:id="rId30"/>
    <p:sldId id="45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67" d="100"/>
          <a:sy n="67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jpeg"/><Relationship Id="rId5" Type="http://schemas.openxmlformats.org/officeDocument/2006/relationships/image" Target="../media/image43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softuni.bg/foru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odevelop.com/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://www.monodevelop.com/download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8.png"/><Relationship Id="rId7" Type="http://schemas.openxmlformats.org/officeDocument/2006/relationships/image" Target="../media/image6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2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72.png"/><Relationship Id="rId10" Type="http://schemas.openxmlformats.org/officeDocument/2006/relationships/image" Target="../media/image6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Иван Иванов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Топ студент в СофтУни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201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Виктор Даков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Програмист от 2+ години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412" y="1295400"/>
            <a:ext cx="2042106" cy="157893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1412" y="3581400"/>
            <a:ext cx="2042106" cy="20780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сряда)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септември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20 ноември 2016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/>
              <a:t>Прием в </a:t>
            </a:r>
            <a:r>
              <a:rPr lang="en-US" dirty="0" smtClean="0"/>
              <a:t>SoftUni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 или записване в </a:t>
            </a:r>
            <a:r>
              <a:rPr lang="en-US" dirty="0" smtClean="0">
                <a:sym typeface="Wingdings" panose="05000000000000000000" pitchFamily="2" charset="2"/>
              </a:rPr>
              <a:t>Basics Modules (IT Basics, Embedded &amp; Mobile </a:t>
            </a:r>
            <a:r>
              <a:rPr lang="bg-BG" dirty="0" smtClean="0">
                <a:sym typeface="Wingdings" panose="05000000000000000000" pitchFamily="2" charset="2"/>
              </a:rPr>
              <a:t>или </a:t>
            </a:r>
            <a:r>
              <a:rPr lang="en-US" dirty="0" smtClean="0">
                <a:sym typeface="Wingdings" panose="05000000000000000000" pitchFamily="2" charset="2"/>
              </a:rPr>
              <a:t>Web Basics)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11430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876800"/>
            <a:ext cx="5136020" cy="1448125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843" y="5029200"/>
            <a:ext cx="4875241" cy="1143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Кодиране за </a:t>
            </a:r>
            <a:r>
              <a:rPr lang="bg-BG" dirty="0" smtClean="0"/>
              <a:t>начинаещи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</a:rPr>
              <a:t>Петър Пенев</a:t>
            </a:r>
            <a:endParaRPr lang="en-US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bg-BG" dirty="0" smtClean="0"/>
              <a:t>Топ студент в СофтУни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201</a:t>
            </a:r>
            <a:r>
              <a:rPr lang="bg-BG" dirty="0" smtClean="0"/>
              <a:t>5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Трейнър в СофтУни</a:t>
            </a:r>
          </a:p>
          <a:p>
            <a:pPr>
              <a:lnSpc>
                <a:spcPct val="100000"/>
              </a:lnSpc>
            </a:pPr>
            <a:r>
              <a:rPr lang="bg-BG" b="1" dirty="0">
                <a:solidFill>
                  <a:schemeClr val="tx2">
                    <a:lumMod val="75000"/>
                  </a:schemeClr>
                </a:solidFill>
              </a:rPr>
              <a:t>Георги Стоименов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Топ студент в СофтУни</a:t>
            </a:r>
            <a:r>
              <a:rPr lang="en-US" dirty="0"/>
              <a:t> (201</a:t>
            </a:r>
            <a:r>
              <a:rPr lang="bg-BG" dirty="0"/>
              <a:t>5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bg-BG" dirty="0"/>
              <a:t>Трейнър в </a:t>
            </a:r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1412" y="1219994"/>
            <a:ext cx="2078038" cy="20780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2050" y="3590925"/>
            <a:ext cx="2057400" cy="20574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1064</Words>
  <Application>Microsoft Office PowerPoint</Application>
  <PresentationFormat>Custom</PresentationFormat>
  <Paragraphs>236</Paragraphs>
  <Slides>29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Преподаватели</vt:lpstr>
      <vt:lpstr>Ментори и асистенти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Представяне на менторите</vt:lpstr>
      <vt:lpstr>Кодиране за начинаещи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2016-08-24T08:22:39Z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